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3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9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5996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2655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9801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6727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2202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2129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2851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4826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2251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6697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5747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4608E-4DC4-458D-A5E1-A321D7CB00AC}" type="datetimeFigureOut">
              <a:rPr lang="hu-HU" smtClean="0"/>
              <a:pPr/>
              <a:t>2017.10.27.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4162-E46F-4F8E-84D0-9FB3D110BB0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1072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Útmutató hosszú távú túlélőknek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7258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97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Ne </a:t>
            </a:r>
            <a:r>
              <a:rPr lang="hu-HU" dirty="0" err="1" smtClean="0"/>
              <a:t>pánikolj</a:t>
            </a:r>
            <a:r>
              <a:rPr lang="hu-HU" dirty="0" smtClean="0"/>
              <a:t> és mindig legyen nálad törölköző!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5500" y="1523999"/>
            <a:ext cx="6180840" cy="4156615"/>
          </a:xfrm>
        </p:spPr>
      </p:pic>
    </p:spTree>
    <p:extLst>
      <p:ext uri="{BB962C8B-B14F-4D97-AF65-F5344CB8AC3E}">
        <p14:creationId xmlns:p14="http://schemas.microsoft.com/office/powerpoint/2010/main" xmlns="" val="106591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Tartalomjegyzék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PH-val</a:t>
            </a:r>
            <a:r>
              <a:rPr lang="hu-HU" dirty="0" smtClean="0"/>
              <a:t> való hosszú távú együttélés</a:t>
            </a:r>
          </a:p>
          <a:p>
            <a:r>
              <a:rPr lang="hu-HU" dirty="0" smtClean="0"/>
              <a:t>Pozitív önkép fenntartása</a:t>
            </a:r>
          </a:p>
          <a:p>
            <a:r>
              <a:rPr lang="hu-HU" dirty="0" smtClean="0"/>
              <a:t>Stressz kezelése</a:t>
            </a:r>
          </a:p>
          <a:p>
            <a:r>
              <a:rPr lang="hu-HU" dirty="0" smtClean="0"/>
              <a:t>Depresszió felismerése és kezelése</a:t>
            </a:r>
          </a:p>
          <a:p>
            <a:r>
              <a:rPr lang="hu-HU" dirty="0" smtClean="0"/>
              <a:t>Családi és baráti kapcsolatok kezelése</a:t>
            </a:r>
          </a:p>
          <a:p>
            <a:r>
              <a:rPr lang="hu-HU" dirty="0" smtClean="0"/>
              <a:t>Betegtársak elvesztése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20160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kezdetek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hu-HU" dirty="0" smtClean="0"/>
              <a:t>Diagnózis 		</a:t>
            </a:r>
            <a:r>
              <a:rPr lang="hu-HU" dirty="0" smtClean="0"/>
              <a:t>	Sokk</a:t>
            </a:r>
            <a:r>
              <a:rPr lang="hu-HU" dirty="0" smtClean="0"/>
              <a:t>		</a:t>
            </a:r>
            <a:r>
              <a:rPr lang="hu-HU" dirty="0" smtClean="0"/>
              <a:t>	Elfogadás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Nehézségek:</a:t>
            </a:r>
          </a:p>
          <a:p>
            <a:pPr marL="0" indent="0">
              <a:buNone/>
            </a:pPr>
            <a:r>
              <a:rPr lang="hu-HU" dirty="0" smtClean="0"/>
              <a:t>Kevesebbre vagyunk képesek</a:t>
            </a:r>
          </a:p>
          <a:p>
            <a:pPr marL="0" indent="0">
              <a:buNone/>
            </a:pPr>
            <a:r>
              <a:rPr lang="hu-HU" dirty="0" smtClean="0"/>
              <a:t>Kapcsolatokban bekövetkező változások</a:t>
            </a:r>
          </a:p>
          <a:p>
            <a:pPr marL="0" indent="0">
              <a:buNone/>
            </a:pPr>
            <a:r>
              <a:rPr lang="hu-HU" dirty="0" smtClean="0"/>
              <a:t>Segíthet:</a:t>
            </a:r>
          </a:p>
          <a:p>
            <a:pPr marL="0" indent="0">
              <a:buNone/>
            </a:pPr>
            <a:r>
              <a:rPr lang="hu-HU" dirty="0" smtClean="0"/>
              <a:t>Alkalmazkodás az új normálishoz</a:t>
            </a:r>
          </a:p>
          <a:p>
            <a:pPr marL="0" indent="0">
              <a:buNone/>
            </a:pPr>
            <a:r>
              <a:rPr lang="hu-HU" dirty="0" smtClean="0"/>
              <a:t>Löket ahhoz, hogy átértékeljük az életünket</a:t>
            </a:r>
          </a:p>
          <a:p>
            <a:pPr marL="0" indent="0">
              <a:buNone/>
            </a:pPr>
            <a:r>
              <a:rPr lang="hu-HU" dirty="0" smtClean="0"/>
              <a:t>Értékeljük jobban a maradó kapcsolatainkat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2705100" y="1698038"/>
            <a:ext cx="8509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826397" y="1703531"/>
            <a:ext cx="762000" cy="430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23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Alkalmazkodás az új normálishoz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Készüljünk fel a változásokra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2400" dirty="0"/>
              <a:t>Lejátszani fejben forgatókönyveket és a </a:t>
            </a:r>
            <a:r>
              <a:rPr lang="hu-HU" sz="2400" dirty="0" smtClean="0"/>
              <a:t>megoldásokat</a:t>
            </a:r>
          </a:p>
          <a:p>
            <a:pPr marL="0" indent="0">
              <a:buNone/>
            </a:pPr>
            <a:r>
              <a:rPr lang="hu-HU" sz="2400" dirty="0" smtClean="0"/>
              <a:t>	</a:t>
            </a:r>
            <a:endParaRPr lang="hu-HU" sz="2400" dirty="0" smtClean="0"/>
          </a:p>
          <a:p>
            <a:pPr marL="0" indent="0">
              <a:buNone/>
            </a:pPr>
            <a:endParaRPr lang="hu-HU" sz="2400" dirty="0"/>
          </a:p>
          <a:p>
            <a:r>
              <a:rPr lang="hu-HU" dirty="0" smtClean="0"/>
              <a:t>Önbecsülés, önértékelés csökkenése</a:t>
            </a:r>
          </a:p>
          <a:p>
            <a:pPr marL="914400" lvl="2" indent="0">
              <a:buNone/>
            </a:pPr>
            <a:endParaRPr lang="hu-HU" sz="2400" dirty="0" smtClean="0"/>
          </a:p>
          <a:p>
            <a:pPr marL="914400" lvl="2" indent="0">
              <a:buNone/>
            </a:pPr>
            <a:r>
              <a:rPr lang="hu-HU" sz="2400" dirty="0" smtClean="0"/>
              <a:t>Szabad </a:t>
            </a:r>
            <a:r>
              <a:rPr lang="hu-HU" sz="2400" dirty="0" smtClean="0"/>
              <a:t>elgyászolni azt, aki voltál</a:t>
            </a:r>
          </a:p>
          <a:p>
            <a:pPr marL="914400" lvl="2" indent="0">
              <a:buNone/>
            </a:pPr>
            <a:r>
              <a:rPr lang="hu-HU" sz="2400" dirty="0" smtClean="0"/>
              <a:t>Nem csak </a:t>
            </a:r>
            <a:r>
              <a:rPr lang="hu-HU" sz="2400" dirty="0" smtClean="0"/>
              <a:t>nekünk van problémánk</a:t>
            </a:r>
            <a:endParaRPr lang="hu-HU" sz="2400" dirty="0" smtClean="0"/>
          </a:p>
          <a:p>
            <a:pPr marL="914400" lvl="2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124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Alkalmazkodás az új normálishoz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sz="2800" b="1" dirty="0" smtClean="0"/>
              <a:t>Minden nap más</a:t>
            </a:r>
          </a:p>
          <a:p>
            <a:pPr marL="457200" lvl="1" indent="0">
              <a:buNone/>
            </a:pPr>
            <a:r>
              <a:rPr lang="hu-HU" dirty="0" smtClean="0"/>
              <a:t>Értékeljük a jó </a:t>
            </a:r>
            <a:r>
              <a:rPr lang="hu-HU" dirty="0" smtClean="0"/>
              <a:t>dolgokat</a:t>
            </a:r>
          </a:p>
          <a:p>
            <a:pPr marL="457200" lvl="1" indent="0">
              <a:buNone/>
            </a:pPr>
            <a:r>
              <a:rPr lang="hu-HU" dirty="0" smtClean="0"/>
              <a:t>Minden nap egy új kezdet</a:t>
            </a:r>
            <a:endParaRPr lang="hu-HU" dirty="0" smtClean="0"/>
          </a:p>
          <a:p>
            <a:pPr marL="457200" lvl="1" indent="0">
              <a:buNone/>
            </a:pPr>
            <a:endParaRPr lang="hu-HU" dirty="0" smtClean="0"/>
          </a:p>
          <a:p>
            <a:pPr lvl="1"/>
            <a:r>
              <a:rPr lang="hu-HU" sz="2800" b="1" dirty="0" smtClean="0"/>
              <a:t>Stressz kezelése</a:t>
            </a:r>
          </a:p>
          <a:p>
            <a:pPr marL="457200" lvl="1" indent="0">
              <a:buNone/>
            </a:pPr>
            <a:r>
              <a:rPr lang="hu-HU" dirty="0" smtClean="0"/>
              <a:t>Próbáljunk meg felkészülni arra, ami nem előre látható </a:t>
            </a:r>
            <a:r>
              <a:rPr lang="hu-HU" dirty="0" smtClean="0">
                <a:sym typeface="Wingdings" panose="05000000000000000000" pitchFamily="2" charset="2"/>
              </a:rPr>
              <a:t></a:t>
            </a:r>
          </a:p>
          <a:p>
            <a:pPr marL="457200" lvl="1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Készítsünk listát a teendőkről és hagyjuk el a kevésbé fontosakat</a:t>
            </a:r>
          </a:p>
          <a:p>
            <a:pPr marL="457200" lvl="1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Merjünk segítséget kérni és elfogadni</a:t>
            </a:r>
          </a:p>
          <a:p>
            <a:pPr marL="457200" lvl="1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Legyünk </a:t>
            </a:r>
            <a:r>
              <a:rPr lang="hu-HU" dirty="0" smtClean="0">
                <a:sym typeface="Wingdings" panose="05000000000000000000" pitchFamily="2" charset="2"/>
              </a:rPr>
              <a:t>jó önmagunkhoz és </a:t>
            </a:r>
            <a:r>
              <a:rPr lang="hu-HU" dirty="0" smtClean="0">
                <a:sym typeface="Wingdings" panose="05000000000000000000" pitchFamily="2" charset="2"/>
              </a:rPr>
              <a:t>a testünkhöz </a:t>
            </a:r>
            <a:endParaRPr lang="hu-HU" dirty="0"/>
          </a:p>
          <a:p>
            <a:pPr lvl="1"/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xmlns="" val="6042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dupla sziv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7646"/>
            <a:ext cx="12191999" cy="5342707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6400" y="1815102"/>
            <a:ext cx="8852263" cy="1325563"/>
          </a:xfrm>
        </p:spPr>
        <p:txBody>
          <a:bodyPr/>
          <a:lstStyle/>
          <a:p>
            <a:r>
              <a:rPr lang="hu-HU" b="1" dirty="0" smtClean="0"/>
              <a:t>Nem választottuk a betegséget, de azt megválaszthatjuk hogyan élünk vele.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107</Words>
  <Application>Microsoft Office PowerPoint</Application>
  <PresentationFormat>Egyéni</PresentationFormat>
  <Paragraphs>38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Útmutató hosszú távú túlélőknek</vt:lpstr>
      <vt:lpstr>Ne pánikolj és mindig legyen nálad törölköző!</vt:lpstr>
      <vt:lpstr>Tartalomjegyzék </vt:lpstr>
      <vt:lpstr>A kezdetek</vt:lpstr>
      <vt:lpstr>Alkalmazkodás az új normálishoz</vt:lpstr>
      <vt:lpstr>Alkalmazkodás az új normálishoz</vt:lpstr>
      <vt:lpstr>Nem választottuk a betegséget, de azt megválaszthatjuk hogyan élünk vele.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Útmutató hosszú távú túlélőknek</dc:title>
  <dc:creator>Erdélyi Dóra</dc:creator>
  <cp:lastModifiedBy>Felhasználó</cp:lastModifiedBy>
  <cp:revision>22</cp:revision>
  <dcterms:created xsi:type="dcterms:W3CDTF">2017-10-27T12:16:13Z</dcterms:created>
  <dcterms:modified xsi:type="dcterms:W3CDTF">2017-10-27T23:05:51Z</dcterms:modified>
</cp:coreProperties>
</file>